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AB4B6-FE09-4FF9-96E4-D151A82852D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CA724-6E28-47E5-9438-AC0C8459ED6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8478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151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861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6181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5714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09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1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4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4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8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3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1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3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33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45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9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Taking it to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Streets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13-16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55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44173" y="2205261"/>
            <a:ext cx="8458200" cy="479440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taking it to the streets.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it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take the Gospel to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get out from underneath the bucket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stand on top of the hill.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Our light: we’ve got to shine it!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truth: we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just can’t hide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it!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taking it to the streets.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taking it 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the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streets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Taking it to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Streets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13-16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221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12038"/>
            <a:ext cx="8534400" cy="2233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the salt of the </a:t>
            </a:r>
            <a:r>
              <a:rPr lang="en-AU" dirty="0" smtClean="0">
                <a:solidFill>
                  <a:schemeClr val="bg1"/>
                </a:solidFill>
              </a:rPr>
              <a:t>earth</a:t>
            </a:r>
            <a:r>
              <a:rPr lang="en-AU" dirty="0">
                <a:solidFill>
                  <a:schemeClr val="bg1"/>
                </a:solidFill>
              </a:rPr>
              <a:t>!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the light of the </a:t>
            </a:r>
            <a:r>
              <a:rPr lang="en-AU" dirty="0" smtClean="0">
                <a:solidFill>
                  <a:schemeClr val="bg1"/>
                </a:solidFill>
              </a:rPr>
              <a:t>world</a:t>
            </a:r>
            <a:r>
              <a:rPr lang="en-AU" dirty="0">
                <a:solidFill>
                  <a:schemeClr val="bg1"/>
                </a:solidFill>
              </a:rPr>
              <a:t>!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We’ve got to shine just like a city on a hill,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 </a:t>
            </a:r>
            <a:r>
              <a:rPr lang="en-AU" dirty="0" smtClean="0">
                <a:solidFill>
                  <a:schemeClr val="bg1"/>
                </a:solidFill>
              </a:rPr>
              <a:t>everything </a:t>
            </a:r>
            <a:r>
              <a:rPr lang="en-AU" dirty="0">
                <a:solidFill>
                  <a:schemeClr val="bg1"/>
                </a:solidFill>
              </a:rPr>
              <a:t>we do gives praise to </a:t>
            </a:r>
            <a:r>
              <a:rPr lang="en-AU" dirty="0" smtClean="0">
                <a:solidFill>
                  <a:schemeClr val="bg1"/>
                </a:solidFill>
              </a:rPr>
              <a:t>God</a:t>
            </a:r>
            <a:r>
              <a:rPr lang="en-AU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24388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944173" y="1031796"/>
            <a:ext cx="8458200" cy="4794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taking it to the streets.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it every day.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take the Gospel to the world.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get out from underneath the bucket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stand on top of the hill.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Our light: we’ve got to shine it!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truth: we just can’t hide it!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taking it to the streets.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taking it to the streets.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321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75256"/>
            <a:ext cx="8534400" cy="2107489"/>
          </a:xfrm>
        </p:spPr>
        <p:txBody>
          <a:bodyPr/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cannot hide our light away.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We’ve got to stand up and shine,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On a hill-top so everyone can see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That everything we do gives praise to </a:t>
            </a:r>
            <a:r>
              <a:rPr lang="en-AU" dirty="0" smtClean="0">
                <a:solidFill>
                  <a:schemeClr val="bg1"/>
                </a:solidFill>
              </a:rPr>
              <a:t>God</a:t>
            </a:r>
            <a:r>
              <a:rPr lang="en-AU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32560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44173" y="2205261"/>
            <a:ext cx="8458200" cy="479440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taking it to the streets.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it every 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take the Gospel to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We’ve got to get out from underneath the bucket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stand on top of the hill.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Our light: we’ve got to shine it!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truth: we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just can’t hide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it!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taking it to the streets.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living the Gospel,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taking it 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the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streets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Taking it to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Streets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13-16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8754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Dad's Powerpoints Theme</Template>
  <TotalTime>8</TotalTime>
  <Words>346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2015-12-22T02:14:39Z</dcterms:created>
  <dcterms:modified xsi:type="dcterms:W3CDTF">2016-02-04T10:58:48Z</dcterms:modified>
</cp:coreProperties>
</file>